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12" r:id="rId47"/>
    <p:sldId id="314" r:id="rId48"/>
    <p:sldId id="323" r:id="rId49"/>
    <p:sldId id="322" r:id="rId50"/>
    <p:sldId id="324" r:id="rId51"/>
    <p:sldId id="325" r:id="rId52"/>
    <p:sldId id="277" r:id="rId53"/>
    <p:sldId id="265" r:id="rId5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19/09/2017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19/09/2017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19/09/2017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19/09/2017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19/09/2017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19/09/2017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19/09/2017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19/09/2017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19/09/2017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19/09/2017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19/09/2017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19/09/2017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19/09/2017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8" Type="http://schemas.openxmlformats.org/officeDocument/2006/relationships/hyperlink" Target="https://youtu.be/Yf0WJQfGQoY"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radisframework.com/ce/"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
        <p:nvSpPr>
          <p:cNvPr id="8" name="Marcador de contenido 2"/>
          <p:cNvSpPr txBox="1">
            <a:spLocks/>
          </p:cNvSpPr>
          <p:nvPr/>
        </p:nvSpPr>
        <p:spPr>
          <a:xfrm>
            <a:off x="-202114" y="5122893"/>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a:t>
            </a:r>
            <a:r>
              <a:rPr lang="es-CO" sz="4400" b="1" dirty="0" smtClean="0">
                <a:solidFill>
                  <a:schemeClr val="bg1"/>
                </a:solidFill>
                <a:latin typeface="Berlin Sans FB Demi" panose="020E0802020502020306" pitchFamily="34" charset="0"/>
                <a:hlinkClick r:id="rId8"/>
              </a:rPr>
              <a:t>other</a:t>
            </a:r>
            <a:r>
              <a:rPr lang="es-CO" sz="4400" b="1" dirty="0" smtClean="0">
                <a:solidFill>
                  <a:schemeClr val="bg1"/>
                </a:solidFill>
                <a:latin typeface="Berlin Sans FB Demi" panose="020E0802020502020306" pitchFamily="34" charset="0"/>
              </a:rPr>
              <a: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5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182904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smtClean="0">
                <a:solidFill>
                  <a:schemeClr val="bg1"/>
                </a:solidFill>
                <a:latin typeface="Berlin Sans FB Demi" panose="020E0802020502020306" pitchFamily="34" charset="0"/>
              </a:rPr>
              <a:t>Hacking físico</a:t>
            </a:r>
          </a:p>
          <a:p>
            <a:pPr algn="ctr"/>
            <a:r>
              <a:rPr lang="es-CO" sz="4400" b="1" dirty="0" smtClean="0">
                <a:solidFill>
                  <a:schemeClr val="bg1"/>
                </a:solidFill>
                <a:latin typeface="Berlin Sans FB Demi" panose="020E0802020502020306" pitchFamily="34" charset="0"/>
              </a:rPr>
              <a:t>Acceso a información</a:t>
            </a:r>
          </a:p>
          <a:p>
            <a:pPr algn="ctr"/>
            <a:r>
              <a:rPr lang="es-CO" sz="4400" b="1" dirty="0" smtClean="0">
                <a:solidFill>
                  <a:schemeClr val="bg1"/>
                </a:solidFill>
                <a:latin typeface="Berlin Sans FB Demi" panose="020E0802020502020306" pitchFamily="34" charset="0"/>
              </a:rPr>
              <a:t>Actividades que no sean detectadas por los objetivos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hlinkClick r:id="rId2"/>
              </a:rPr>
              <a:t>Set</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t>
            </a:r>
            <a:r>
              <a:rPr lang="es-CO" sz="4400" b="1" dirty="0" smtClean="0">
                <a:solidFill>
                  <a:schemeClr val="bg1"/>
                </a:solidFill>
                <a:latin typeface="Berlin Sans FB Demi" panose="020E0802020502020306" pitchFamily="34" charset="0"/>
                <a:hlinkClick r:id="rId3"/>
              </a:rPr>
              <a:t>anuales</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733594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Organicemos la información</a:t>
            </a:r>
            <a:endParaRPr lang="es-CO" sz="3600" b="1" dirty="0">
              <a:solidFill>
                <a:schemeClr val="bg1"/>
              </a:solidFill>
              <a:latin typeface="Berlin Sans FB Demi" panose="020E0802020502020306" pitchFamily="34" charset="0"/>
            </a:endParaRPr>
          </a:p>
        </p:txBody>
      </p:sp>
      <p:pic>
        <p:nvPicPr>
          <p:cNvPr id="3074" name="Picture 2" descr="http://keepnote.org/images/screensh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1" y="2119746"/>
            <a:ext cx="5247179" cy="3608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737984" y="1534971"/>
            <a:ext cx="1920719" cy="584775"/>
          </a:xfrm>
          <a:prstGeom prst="rect">
            <a:avLst/>
          </a:prstGeom>
        </p:spPr>
        <p:txBody>
          <a:bodyPr wrap="none">
            <a:spAutoFit/>
          </a:bodyPr>
          <a:lstStyle/>
          <a:p>
            <a:r>
              <a:rPr lang="es-CO" sz="3200" b="1" dirty="0" err="1" smtClean="0">
                <a:solidFill>
                  <a:schemeClr val="bg1"/>
                </a:solidFill>
                <a:latin typeface="Berlin Sans FB Demi" panose="020E0802020502020306" pitchFamily="34" charset="0"/>
              </a:rPr>
              <a:t>Keepnote</a:t>
            </a:r>
            <a:endParaRPr lang="es-CO" sz="3200" dirty="0"/>
          </a:p>
        </p:txBody>
      </p:sp>
      <p:pic>
        <p:nvPicPr>
          <p:cNvPr id="3076" name="Picture 4" descr="Image result for dradis information shari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190" y="1987252"/>
            <a:ext cx="6469782" cy="3581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7882721" y="1534971"/>
            <a:ext cx="1479892" cy="584775"/>
          </a:xfrm>
          <a:prstGeom prst="rect">
            <a:avLst/>
          </a:prstGeom>
        </p:spPr>
        <p:txBody>
          <a:bodyPr wrap="none">
            <a:spAutoFit/>
          </a:bodyPr>
          <a:lstStyle/>
          <a:p>
            <a:r>
              <a:rPr lang="es-CO" sz="3200" b="1" dirty="0" err="1" smtClean="0">
                <a:solidFill>
                  <a:schemeClr val="bg1"/>
                </a:solidFill>
                <a:latin typeface="Berlin Sans FB Demi" panose="020E0802020502020306" pitchFamily="34" charset="0"/>
              </a:rPr>
              <a:t>Dradis</a:t>
            </a:r>
            <a:r>
              <a:rPr lang="es-CO" sz="3200" b="1" dirty="0" smtClean="0">
                <a:solidFill>
                  <a:schemeClr val="bg1"/>
                </a:solidFill>
                <a:latin typeface="Berlin Sans FB Demi" panose="020E0802020502020306" pitchFamily="34" charset="0"/>
              </a:rPr>
              <a:t> </a:t>
            </a:r>
            <a:endParaRPr lang="es-CO" sz="3200" dirty="0"/>
          </a:p>
        </p:txBody>
      </p:sp>
    </p:spTree>
    <p:extLst>
      <p:ext uri="{BB962C8B-B14F-4D97-AF65-F5344CB8AC3E}">
        <p14:creationId xmlns:p14="http://schemas.microsoft.com/office/powerpoint/2010/main" val="701761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TotalTime>
  <Words>541</Words>
  <Application>Microsoft Office PowerPoint</Application>
  <PresentationFormat>Panorámica</PresentationFormat>
  <Paragraphs>209</Paragraphs>
  <Slides>53</Slides>
  <Notes>0</Notes>
  <HiddenSlides>0</HiddenSlides>
  <MMClips>7</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90</cp:revision>
  <dcterms:created xsi:type="dcterms:W3CDTF">2017-09-04T21:29:19Z</dcterms:created>
  <dcterms:modified xsi:type="dcterms:W3CDTF">2017-09-19T16:50:15Z</dcterms:modified>
</cp:coreProperties>
</file>